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8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7CEF8-652A-4689-960D-B5041D5D5E54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C99D8A-F879-4CE4-988B-0DA4D7D773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DSC_0186.M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DSC_0168.M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DSC_0167.M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DSC_0165.M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7851648" cy="2209800"/>
          </a:xfrm>
        </p:spPr>
        <p:txBody>
          <a:bodyPr>
            <a:normAutofit/>
          </a:bodyPr>
          <a:lstStyle/>
          <a:p>
            <a:r>
              <a:rPr lang="sr-Cyrl-RS" dirty="0" smtClean="0"/>
              <a:t>Магнетно поље сталних магнета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447800"/>
          </a:xfrm>
        </p:spPr>
        <p:txBody>
          <a:bodyPr/>
          <a:lstStyle/>
          <a:p>
            <a:r>
              <a:rPr lang="sr-Cyrl-RS" smtClean="0"/>
              <a:t>Весна Гроздановић</a:t>
            </a:r>
            <a:endParaRPr lang="en-US" dirty="0"/>
          </a:p>
        </p:txBody>
      </p:sp>
      <p:pic>
        <p:nvPicPr>
          <p:cNvPr id="1026" name="Picture 2" descr="&amp;Rcy;&amp;iecy;&amp;zcy;&amp;ucy;&amp;lcy;&amp;tcy;&amp;acy;&amp;tcy; &amp;scy;&amp;lcy;&amp;icy;&amp;kcy;&amp;acy; &amp;zcy;&amp;acy; magne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7211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Vesna\Pictures\Za seminar\1\DSC_01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ect">
            <a:avLst/>
          </a:prstGeom>
          <a:noFill/>
        </p:spPr>
      </p:pic>
      <p:pic>
        <p:nvPicPr>
          <p:cNvPr id="4099" name="Picture 3" descr="C:\Users\Vesna\Pictures\Za seminar\1\DSC_0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 разноимени привлаче</a:t>
            </a:r>
            <a:endParaRPr lang="en-US" dirty="0"/>
          </a:p>
        </p:txBody>
      </p:sp>
      <p:pic>
        <p:nvPicPr>
          <p:cNvPr id="5122" name="Picture 2" descr="C:\Users\Vesna\Pictures\Za seminar\1\DSC_01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ect">
            <a:avLst/>
          </a:prstGeom>
          <a:noFill/>
        </p:spPr>
      </p:pic>
      <p:pic>
        <p:nvPicPr>
          <p:cNvPr id="5123" name="Picture 3" descr="C:\Users\Vesna\Pictures\Za seminar\1\DSC_01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DSC_0186.MOV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3911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Магнетни полови се не могу одвојити , дељењем добијамо нове магнете</a:t>
            </a:r>
            <a:endParaRPr lang="en-US" dirty="0"/>
          </a:p>
        </p:txBody>
      </p:sp>
      <p:pic>
        <p:nvPicPr>
          <p:cNvPr id="6146" name="Picture 2" descr="C:\Users\Vesna\Pictures\Za seminar\1\DSC_01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ect">
            <a:avLst/>
          </a:prstGeom>
          <a:noFill/>
        </p:spPr>
      </p:pic>
      <p:pic>
        <p:nvPicPr>
          <p:cNvPr id="6147" name="Picture 3" descr="C:\Users\Vesna\Pictures\Za seminar\1\DSC_0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Магнетно позориште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DSC_0168.MOV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           Хвала!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2971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Магнети су тела која имају особину да привлаче предмете од гвожђа , челика и легура гвожђа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438400"/>
          </a:xfrm>
        </p:spPr>
        <p:txBody>
          <a:bodyPr/>
          <a:lstStyle/>
          <a:p>
            <a:r>
              <a:rPr lang="sr-Cyrl-RS" dirty="0" smtClean="0"/>
              <a:t>Магнетно поље можемо приказати линијама силе које постају видљиве помоћу ситних гвоздених опиљака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открити који предмети су од гвожђа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DSC_0167.MOV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Стални магнети могу бити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Природни – руде гвожђа ( магнетит 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Вештачки – праве се од челика и легура гвожђа у облику :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Магнетне шипке</a:t>
            </a:r>
            <a:endParaRPr lang="en-US" dirty="0"/>
          </a:p>
        </p:txBody>
      </p:sp>
      <p:pic>
        <p:nvPicPr>
          <p:cNvPr id="1026" name="Picture 2" descr="C:\Users\Vesna\Pictures\Za seminar\1\DSC_0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ect">
            <a:avLst/>
          </a:prstGeom>
          <a:noFill/>
        </p:spPr>
      </p:pic>
      <p:pic>
        <p:nvPicPr>
          <p:cNvPr id="1027" name="Picture 3" descr="C:\Users\Vesna\Pictures\Za seminar\1\DSC_0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Магнетне потковице</a:t>
            </a:r>
            <a:endParaRPr lang="en-US" dirty="0"/>
          </a:p>
        </p:txBody>
      </p:sp>
      <p:pic>
        <p:nvPicPr>
          <p:cNvPr id="2050" name="Picture 2" descr="C:\Users\Vesna\Pictures\Za seminar\2\DSC_01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C:\Users\Vesna\Pictures\Za seminar\2\DSC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Магнетне игле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Основно својство магнетне игле је да може слободно да ротира, око своје осе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направити магнетну иглу</a:t>
            </a:r>
            <a:br>
              <a:rPr lang="sr-Cyrl-RS" dirty="0" smtClean="0"/>
            </a:br>
            <a:r>
              <a:rPr lang="sr-Cyrl-RS" dirty="0" smtClean="0"/>
              <a:t>                       ( компас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DSC_0165.MOV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Истоимени магнетни полови се одбијају</a:t>
            </a:r>
            <a:endParaRPr lang="en-US" dirty="0"/>
          </a:p>
        </p:txBody>
      </p:sp>
      <p:pic>
        <p:nvPicPr>
          <p:cNvPr id="3074" name="Picture 2" descr="C:\Users\Vesna\Pictures\Za seminar\1\DSC_01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038600" cy="2692400"/>
          </a:xfrm>
          <a:prstGeom prst="rect">
            <a:avLst/>
          </a:prstGeom>
          <a:noFill/>
        </p:spPr>
      </p:pic>
      <p:pic>
        <p:nvPicPr>
          <p:cNvPr id="3075" name="Picture 3" descr="C:\Users\Vesna\Pictures\Za seminar\1\DSC_0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118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Магнетно поље сталних магнета</vt:lpstr>
      <vt:lpstr>Магнети су тела која имају особину да привлаче предмете од гвожђа , челика и легура гвожђа</vt:lpstr>
      <vt:lpstr>Како открити који предмети су од гвожђа</vt:lpstr>
      <vt:lpstr>Стални магнети могу бити :</vt:lpstr>
      <vt:lpstr>Магнетне шипке</vt:lpstr>
      <vt:lpstr>Магнетне потковице</vt:lpstr>
      <vt:lpstr>Магнетне игле</vt:lpstr>
      <vt:lpstr>Како направити магнетну иглу                        ( компас )</vt:lpstr>
      <vt:lpstr>Истоимени магнетни полови се одбијају</vt:lpstr>
      <vt:lpstr>Slide 10</vt:lpstr>
      <vt:lpstr>А разноимени привлаче</vt:lpstr>
      <vt:lpstr>Slide 12</vt:lpstr>
      <vt:lpstr>Магнетни полови се не могу одвојити , дељењем добијамо нове магнете</vt:lpstr>
      <vt:lpstr>Магнетно позориште</vt:lpstr>
      <vt:lpstr>                  Хвала!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Магнетно поље сталних магнета</dc:title>
  <dc:creator>ismail - [2010]</dc:creator>
  <cp:lastModifiedBy>ismail - [2010]</cp:lastModifiedBy>
  <cp:revision>50</cp:revision>
  <dcterms:created xsi:type="dcterms:W3CDTF">2016-08-21T10:05:50Z</dcterms:created>
  <dcterms:modified xsi:type="dcterms:W3CDTF">2016-08-26T13:05:12Z</dcterms:modified>
</cp:coreProperties>
</file>